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C66EF7-7845-4D6A-8D89-209A9AA00DAC}"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758B9166-D240-4AD0-BB73-225D8ED6978D}">
      <dgm:prSet/>
      <dgm:spPr/>
      <dgm:t>
        <a:bodyPr/>
        <a:lstStyle/>
        <a:p>
          <a:r>
            <a:rPr lang="en-GB"/>
            <a:t>60 seconds in 1 minute</a:t>
          </a:r>
          <a:endParaRPr lang="en-US"/>
        </a:p>
      </dgm:t>
    </dgm:pt>
    <dgm:pt modelId="{A3A261BA-89E3-49C2-9A24-7A8EDD3F622F}" type="parTrans" cxnId="{0C6AAAD1-36C3-41FD-8309-941C564560A3}">
      <dgm:prSet/>
      <dgm:spPr/>
      <dgm:t>
        <a:bodyPr/>
        <a:lstStyle/>
        <a:p>
          <a:endParaRPr lang="en-US"/>
        </a:p>
      </dgm:t>
    </dgm:pt>
    <dgm:pt modelId="{BC3B0BEB-2597-491D-B642-14F6A2C01AF2}" type="sibTrans" cxnId="{0C6AAAD1-36C3-41FD-8309-941C564560A3}">
      <dgm:prSet/>
      <dgm:spPr/>
      <dgm:t>
        <a:bodyPr/>
        <a:lstStyle/>
        <a:p>
          <a:endParaRPr lang="en-US"/>
        </a:p>
      </dgm:t>
    </dgm:pt>
    <dgm:pt modelId="{761C354D-3FDE-4E78-9C11-C50273A023E8}">
      <dgm:prSet/>
      <dgm:spPr/>
      <dgm:t>
        <a:bodyPr/>
        <a:lstStyle/>
        <a:p>
          <a:r>
            <a:rPr lang="en-GB"/>
            <a:t>60 minutes in 1 hour</a:t>
          </a:r>
          <a:endParaRPr lang="en-US"/>
        </a:p>
      </dgm:t>
    </dgm:pt>
    <dgm:pt modelId="{B98F56F0-C5BD-435A-8B0A-BB8A30AD0B1F}" type="parTrans" cxnId="{DB6F4725-D99D-4E22-8E63-F2E42CCC0F0C}">
      <dgm:prSet/>
      <dgm:spPr/>
      <dgm:t>
        <a:bodyPr/>
        <a:lstStyle/>
        <a:p>
          <a:endParaRPr lang="en-US"/>
        </a:p>
      </dgm:t>
    </dgm:pt>
    <dgm:pt modelId="{3DFFF4AB-E963-4FEA-A536-0E6272D272C0}" type="sibTrans" cxnId="{DB6F4725-D99D-4E22-8E63-F2E42CCC0F0C}">
      <dgm:prSet/>
      <dgm:spPr/>
      <dgm:t>
        <a:bodyPr/>
        <a:lstStyle/>
        <a:p>
          <a:endParaRPr lang="en-US"/>
        </a:p>
      </dgm:t>
    </dgm:pt>
    <dgm:pt modelId="{56121F20-8C4C-4040-9C7F-CAB4B82FE3E4}">
      <dgm:prSet/>
      <dgm:spPr/>
      <dgm:t>
        <a:bodyPr/>
        <a:lstStyle/>
        <a:p>
          <a:r>
            <a:rPr lang="en-GB"/>
            <a:t>24 hours in 1 day</a:t>
          </a:r>
          <a:endParaRPr lang="en-US"/>
        </a:p>
      </dgm:t>
    </dgm:pt>
    <dgm:pt modelId="{C776C362-C240-4A70-9FB3-8B61D97A641B}" type="parTrans" cxnId="{92641FEE-55AF-446B-AAB2-6A1076CDB022}">
      <dgm:prSet/>
      <dgm:spPr/>
      <dgm:t>
        <a:bodyPr/>
        <a:lstStyle/>
        <a:p>
          <a:endParaRPr lang="en-US"/>
        </a:p>
      </dgm:t>
    </dgm:pt>
    <dgm:pt modelId="{49EE264C-278A-47D7-A2B4-832AB174ABCA}" type="sibTrans" cxnId="{92641FEE-55AF-446B-AAB2-6A1076CDB022}">
      <dgm:prSet/>
      <dgm:spPr/>
      <dgm:t>
        <a:bodyPr/>
        <a:lstStyle/>
        <a:p>
          <a:endParaRPr lang="en-US"/>
        </a:p>
      </dgm:t>
    </dgm:pt>
    <dgm:pt modelId="{237A4827-C389-4D45-B042-14BE7EB25A11}">
      <dgm:prSet/>
      <dgm:spPr/>
      <dgm:t>
        <a:bodyPr/>
        <a:lstStyle/>
        <a:p>
          <a:r>
            <a:rPr lang="en-GB"/>
            <a:t>365 days in 1 year (366 in one leap year)</a:t>
          </a:r>
          <a:endParaRPr lang="en-US"/>
        </a:p>
      </dgm:t>
    </dgm:pt>
    <dgm:pt modelId="{91515A61-59E5-4FCC-BF2C-1370DE2DDB0F}" type="parTrans" cxnId="{7EA568AD-B670-437D-BDA0-EF8746896E7B}">
      <dgm:prSet/>
      <dgm:spPr/>
      <dgm:t>
        <a:bodyPr/>
        <a:lstStyle/>
        <a:p>
          <a:endParaRPr lang="en-US"/>
        </a:p>
      </dgm:t>
    </dgm:pt>
    <dgm:pt modelId="{3458EE25-951A-412E-9560-02EE5CCEA778}" type="sibTrans" cxnId="{7EA568AD-B670-437D-BDA0-EF8746896E7B}">
      <dgm:prSet/>
      <dgm:spPr/>
      <dgm:t>
        <a:bodyPr/>
        <a:lstStyle/>
        <a:p>
          <a:endParaRPr lang="en-US"/>
        </a:p>
      </dgm:t>
    </dgm:pt>
    <dgm:pt modelId="{FFFB8C3F-8D0D-4E06-AF37-E5C63014968E}">
      <dgm:prSet/>
      <dgm:spPr/>
      <dgm:t>
        <a:bodyPr/>
        <a:lstStyle/>
        <a:p>
          <a:r>
            <a:rPr lang="en-GB"/>
            <a:t>10 years in a Decade</a:t>
          </a:r>
          <a:endParaRPr lang="en-US"/>
        </a:p>
      </dgm:t>
    </dgm:pt>
    <dgm:pt modelId="{53FE4458-23BB-44BD-90C2-1881CF611E7E}" type="parTrans" cxnId="{07A85CDA-6115-41D1-8FCD-41C6C1D0213D}">
      <dgm:prSet/>
      <dgm:spPr/>
      <dgm:t>
        <a:bodyPr/>
        <a:lstStyle/>
        <a:p>
          <a:endParaRPr lang="en-US"/>
        </a:p>
      </dgm:t>
    </dgm:pt>
    <dgm:pt modelId="{9A21D7D0-B3EF-4F28-A93F-26121EE9F85D}" type="sibTrans" cxnId="{07A85CDA-6115-41D1-8FCD-41C6C1D0213D}">
      <dgm:prSet/>
      <dgm:spPr/>
      <dgm:t>
        <a:bodyPr/>
        <a:lstStyle/>
        <a:p>
          <a:endParaRPr lang="en-US"/>
        </a:p>
      </dgm:t>
    </dgm:pt>
    <dgm:pt modelId="{B9E1182E-78B7-4497-AADF-FB9F169156A4}">
      <dgm:prSet/>
      <dgm:spPr/>
      <dgm:t>
        <a:bodyPr/>
        <a:lstStyle/>
        <a:p>
          <a:r>
            <a:rPr lang="en-GB"/>
            <a:t>100 years in a Century</a:t>
          </a:r>
          <a:endParaRPr lang="en-US"/>
        </a:p>
      </dgm:t>
    </dgm:pt>
    <dgm:pt modelId="{766C1730-5C57-456D-8951-32D117140487}" type="parTrans" cxnId="{54D4CB5D-4DEF-4E52-9B98-16FB11C7973D}">
      <dgm:prSet/>
      <dgm:spPr/>
      <dgm:t>
        <a:bodyPr/>
        <a:lstStyle/>
        <a:p>
          <a:endParaRPr lang="en-US"/>
        </a:p>
      </dgm:t>
    </dgm:pt>
    <dgm:pt modelId="{AF0FBD09-BDCD-4BB2-92C4-085C61105414}" type="sibTrans" cxnId="{54D4CB5D-4DEF-4E52-9B98-16FB11C7973D}">
      <dgm:prSet/>
      <dgm:spPr/>
      <dgm:t>
        <a:bodyPr/>
        <a:lstStyle/>
        <a:p>
          <a:endParaRPr lang="en-US"/>
        </a:p>
      </dgm:t>
    </dgm:pt>
    <dgm:pt modelId="{7FDC3AA4-D9B1-4F72-8761-67A993079981}">
      <dgm:prSet/>
      <dgm:spPr/>
      <dgm:t>
        <a:bodyPr/>
        <a:lstStyle/>
        <a:p>
          <a:r>
            <a:rPr lang="en-GB"/>
            <a:t>1000 years in a Millennium</a:t>
          </a:r>
          <a:endParaRPr lang="en-US"/>
        </a:p>
      </dgm:t>
    </dgm:pt>
    <dgm:pt modelId="{68C50056-AFC6-4093-B60A-44ABC20E8749}" type="parTrans" cxnId="{E1883EF1-F989-498E-A54C-92198521D230}">
      <dgm:prSet/>
      <dgm:spPr/>
      <dgm:t>
        <a:bodyPr/>
        <a:lstStyle/>
        <a:p>
          <a:endParaRPr lang="en-US"/>
        </a:p>
      </dgm:t>
    </dgm:pt>
    <dgm:pt modelId="{97AD34E6-F557-45EF-86EF-C9B5B815EDC4}" type="sibTrans" cxnId="{E1883EF1-F989-498E-A54C-92198521D230}">
      <dgm:prSet/>
      <dgm:spPr/>
      <dgm:t>
        <a:bodyPr/>
        <a:lstStyle/>
        <a:p>
          <a:endParaRPr lang="en-US"/>
        </a:p>
      </dgm:t>
    </dgm:pt>
    <dgm:pt modelId="{120AF139-9E64-4FD5-8004-51AA904632AD}" type="pres">
      <dgm:prSet presAssocID="{F7C66EF7-7845-4D6A-8D89-209A9AA00DAC}" presName="linear" presStyleCnt="0">
        <dgm:presLayoutVars>
          <dgm:animLvl val="lvl"/>
          <dgm:resizeHandles val="exact"/>
        </dgm:presLayoutVars>
      </dgm:prSet>
      <dgm:spPr/>
    </dgm:pt>
    <dgm:pt modelId="{5EB373A5-327C-43AD-AB2C-B258F4D88B03}" type="pres">
      <dgm:prSet presAssocID="{758B9166-D240-4AD0-BB73-225D8ED6978D}" presName="parentText" presStyleLbl="node1" presStyleIdx="0" presStyleCnt="7">
        <dgm:presLayoutVars>
          <dgm:chMax val="0"/>
          <dgm:bulletEnabled val="1"/>
        </dgm:presLayoutVars>
      </dgm:prSet>
      <dgm:spPr/>
    </dgm:pt>
    <dgm:pt modelId="{8651DB36-539E-414D-8159-A91622CEDD11}" type="pres">
      <dgm:prSet presAssocID="{BC3B0BEB-2597-491D-B642-14F6A2C01AF2}" presName="spacer" presStyleCnt="0"/>
      <dgm:spPr/>
    </dgm:pt>
    <dgm:pt modelId="{D0F0F0C6-1F4C-4BE7-8F5B-87C72E88D031}" type="pres">
      <dgm:prSet presAssocID="{761C354D-3FDE-4E78-9C11-C50273A023E8}" presName="parentText" presStyleLbl="node1" presStyleIdx="1" presStyleCnt="7">
        <dgm:presLayoutVars>
          <dgm:chMax val="0"/>
          <dgm:bulletEnabled val="1"/>
        </dgm:presLayoutVars>
      </dgm:prSet>
      <dgm:spPr/>
    </dgm:pt>
    <dgm:pt modelId="{0D8BA46A-AB65-4FB9-9B73-F51267736B54}" type="pres">
      <dgm:prSet presAssocID="{3DFFF4AB-E963-4FEA-A536-0E6272D272C0}" presName="spacer" presStyleCnt="0"/>
      <dgm:spPr/>
    </dgm:pt>
    <dgm:pt modelId="{CF9135FF-2271-4F69-A64B-161F5A88593A}" type="pres">
      <dgm:prSet presAssocID="{56121F20-8C4C-4040-9C7F-CAB4B82FE3E4}" presName="parentText" presStyleLbl="node1" presStyleIdx="2" presStyleCnt="7">
        <dgm:presLayoutVars>
          <dgm:chMax val="0"/>
          <dgm:bulletEnabled val="1"/>
        </dgm:presLayoutVars>
      </dgm:prSet>
      <dgm:spPr/>
    </dgm:pt>
    <dgm:pt modelId="{5CC0231D-D048-46E5-8F1D-48B3C49320CA}" type="pres">
      <dgm:prSet presAssocID="{49EE264C-278A-47D7-A2B4-832AB174ABCA}" presName="spacer" presStyleCnt="0"/>
      <dgm:spPr/>
    </dgm:pt>
    <dgm:pt modelId="{C07456B4-2C44-4C5D-8201-8673BD9F24E3}" type="pres">
      <dgm:prSet presAssocID="{237A4827-C389-4D45-B042-14BE7EB25A11}" presName="parentText" presStyleLbl="node1" presStyleIdx="3" presStyleCnt="7">
        <dgm:presLayoutVars>
          <dgm:chMax val="0"/>
          <dgm:bulletEnabled val="1"/>
        </dgm:presLayoutVars>
      </dgm:prSet>
      <dgm:spPr/>
    </dgm:pt>
    <dgm:pt modelId="{38E7FCC5-1ABF-4706-A979-35C288C7EEE5}" type="pres">
      <dgm:prSet presAssocID="{3458EE25-951A-412E-9560-02EE5CCEA778}" presName="spacer" presStyleCnt="0"/>
      <dgm:spPr/>
    </dgm:pt>
    <dgm:pt modelId="{56A73B36-08CD-435C-822D-0422EF4D9868}" type="pres">
      <dgm:prSet presAssocID="{FFFB8C3F-8D0D-4E06-AF37-E5C63014968E}" presName="parentText" presStyleLbl="node1" presStyleIdx="4" presStyleCnt="7">
        <dgm:presLayoutVars>
          <dgm:chMax val="0"/>
          <dgm:bulletEnabled val="1"/>
        </dgm:presLayoutVars>
      </dgm:prSet>
      <dgm:spPr/>
    </dgm:pt>
    <dgm:pt modelId="{3E059B31-EF59-4A36-B9DE-BBB0E0F30D75}" type="pres">
      <dgm:prSet presAssocID="{9A21D7D0-B3EF-4F28-A93F-26121EE9F85D}" presName="spacer" presStyleCnt="0"/>
      <dgm:spPr/>
    </dgm:pt>
    <dgm:pt modelId="{336B1DF6-C33F-49C6-9FDB-81902A13C08F}" type="pres">
      <dgm:prSet presAssocID="{B9E1182E-78B7-4497-AADF-FB9F169156A4}" presName="parentText" presStyleLbl="node1" presStyleIdx="5" presStyleCnt="7">
        <dgm:presLayoutVars>
          <dgm:chMax val="0"/>
          <dgm:bulletEnabled val="1"/>
        </dgm:presLayoutVars>
      </dgm:prSet>
      <dgm:spPr/>
    </dgm:pt>
    <dgm:pt modelId="{96B0E8FD-0380-4015-93A5-B9F41CACD2D0}" type="pres">
      <dgm:prSet presAssocID="{AF0FBD09-BDCD-4BB2-92C4-085C61105414}" presName="spacer" presStyleCnt="0"/>
      <dgm:spPr/>
    </dgm:pt>
    <dgm:pt modelId="{78EF7C1C-1407-4FDC-BC9A-035367216DC1}" type="pres">
      <dgm:prSet presAssocID="{7FDC3AA4-D9B1-4F72-8761-67A993079981}" presName="parentText" presStyleLbl="node1" presStyleIdx="6" presStyleCnt="7">
        <dgm:presLayoutVars>
          <dgm:chMax val="0"/>
          <dgm:bulletEnabled val="1"/>
        </dgm:presLayoutVars>
      </dgm:prSet>
      <dgm:spPr/>
    </dgm:pt>
  </dgm:ptLst>
  <dgm:cxnLst>
    <dgm:cxn modelId="{DB6F4725-D99D-4E22-8E63-F2E42CCC0F0C}" srcId="{F7C66EF7-7845-4D6A-8D89-209A9AA00DAC}" destId="{761C354D-3FDE-4E78-9C11-C50273A023E8}" srcOrd="1" destOrd="0" parTransId="{B98F56F0-C5BD-435A-8B0A-BB8A30AD0B1F}" sibTransId="{3DFFF4AB-E963-4FEA-A536-0E6272D272C0}"/>
    <dgm:cxn modelId="{26BC6434-7C02-4425-9BC6-F8F6CCD59FC0}" type="presOf" srcId="{761C354D-3FDE-4E78-9C11-C50273A023E8}" destId="{D0F0F0C6-1F4C-4BE7-8F5B-87C72E88D031}" srcOrd="0" destOrd="0" presId="urn:microsoft.com/office/officeart/2005/8/layout/vList2"/>
    <dgm:cxn modelId="{54D4CB5D-4DEF-4E52-9B98-16FB11C7973D}" srcId="{F7C66EF7-7845-4D6A-8D89-209A9AA00DAC}" destId="{B9E1182E-78B7-4497-AADF-FB9F169156A4}" srcOrd="5" destOrd="0" parTransId="{766C1730-5C57-456D-8951-32D117140487}" sibTransId="{AF0FBD09-BDCD-4BB2-92C4-085C61105414}"/>
    <dgm:cxn modelId="{EF871648-71EF-4026-AA4B-19AFA5FC798F}" type="presOf" srcId="{FFFB8C3F-8D0D-4E06-AF37-E5C63014968E}" destId="{56A73B36-08CD-435C-822D-0422EF4D9868}" srcOrd="0" destOrd="0" presId="urn:microsoft.com/office/officeart/2005/8/layout/vList2"/>
    <dgm:cxn modelId="{15532B70-3945-4CF7-831F-1ACB022E466A}" type="presOf" srcId="{758B9166-D240-4AD0-BB73-225D8ED6978D}" destId="{5EB373A5-327C-43AD-AB2C-B258F4D88B03}" srcOrd="0" destOrd="0" presId="urn:microsoft.com/office/officeart/2005/8/layout/vList2"/>
    <dgm:cxn modelId="{097BA3A9-51A7-46FC-BFA0-A68DC5B49D0D}" type="presOf" srcId="{B9E1182E-78B7-4497-AADF-FB9F169156A4}" destId="{336B1DF6-C33F-49C6-9FDB-81902A13C08F}" srcOrd="0" destOrd="0" presId="urn:microsoft.com/office/officeart/2005/8/layout/vList2"/>
    <dgm:cxn modelId="{C796FDAC-76B9-4934-8AC4-A920701D34C4}" type="presOf" srcId="{7FDC3AA4-D9B1-4F72-8761-67A993079981}" destId="{78EF7C1C-1407-4FDC-BC9A-035367216DC1}" srcOrd="0" destOrd="0" presId="urn:microsoft.com/office/officeart/2005/8/layout/vList2"/>
    <dgm:cxn modelId="{7EA568AD-B670-437D-BDA0-EF8746896E7B}" srcId="{F7C66EF7-7845-4D6A-8D89-209A9AA00DAC}" destId="{237A4827-C389-4D45-B042-14BE7EB25A11}" srcOrd="3" destOrd="0" parTransId="{91515A61-59E5-4FCC-BF2C-1370DE2DDB0F}" sibTransId="{3458EE25-951A-412E-9560-02EE5CCEA778}"/>
    <dgm:cxn modelId="{FAEA38B8-BD57-46FE-A340-B2B15E2B4C09}" type="presOf" srcId="{F7C66EF7-7845-4D6A-8D89-209A9AA00DAC}" destId="{120AF139-9E64-4FD5-8004-51AA904632AD}" srcOrd="0" destOrd="0" presId="urn:microsoft.com/office/officeart/2005/8/layout/vList2"/>
    <dgm:cxn modelId="{0C6AAAD1-36C3-41FD-8309-941C564560A3}" srcId="{F7C66EF7-7845-4D6A-8D89-209A9AA00DAC}" destId="{758B9166-D240-4AD0-BB73-225D8ED6978D}" srcOrd="0" destOrd="0" parTransId="{A3A261BA-89E3-49C2-9A24-7A8EDD3F622F}" sibTransId="{BC3B0BEB-2597-491D-B642-14F6A2C01AF2}"/>
    <dgm:cxn modelId="{4D2EAED3-13BE-4F87-AA53-079032BE97CB}" type="presOf" srcId="{56121F20-8C4C-4040-9C7F-CAB4B82FE3E4}" destId="{CF9135FF-2271-4F69-A64B-161F5A88593A}" srcOrd="0" destOrd="0" presId="urn:microsoft.com/office/officeart/2005/8/layout/vList2"/>
    <dgm:cxn modelId="{07A85CDA-6115-41D1-8FCD-41C6C1D0213D}" srcId="{F7C66EF7-7845-4D6A-8D89-209A9AA00DAC}" destId="{FFFB8C3F-8D0D-4E06-AF37-E5C63014968E}" srcOrd="4" destOrd="0" parTransId="{53FE4458-23BB-44BD-90C2-1881CF611E7E}" sibTransId="{9A21D7D0-B3EF-4F28-A93F-26121EE9F85D}"/>
    <dgm:cxn modelId="{8F52E0E4-1361-4395-BBBC-EA73FC0BB16B}" type="presOf" srcId="{237A4827-C389-4D45-B042-14BE7EB25A11}" destId="{C07456B4-2C44-4C5D-8201-8673BD9F24E3}" srcOrd="0" destOrd="0" presId="urn:microsoft.com/office/officeart/2005/8/layout/vList2"/>
    <dgm:cxn modelId="{92641FEE-55AF-446B-AAB2-6A1076CDB022}" srcId="{F7C66EF7-7845-4D6A-8D89-209A9AA00DAC}" destId="{56121F20-8C4C-4040-9C7F-CAB4B82FE3E4}" srcOrd="2" destOrd="0" parTransId="{C776C362-C240-4A70-9FB3-8B61D97A641B}" sibTransId="{49EE264C-278A-47D7-A2B4-832AB174ABCA}"/>
    <dgm:cxn modelId="{E1883EF1-F989-498E-A54C-92198521D230}" srcId="{F7C66EF7-7845-4D6A-8D89-209A9AA00DAC}" destId="{7FDC3AA4-D9B1-4F72-8761-67A993079981}" srcOrd="6" destOrd="0" parTransId="{68C50056-AFC6-4093-B60A-44ABC20E8749}" sibTransId="{97AD34E6-F557-45EF-86EF-C9B5B815EDC4}"/>
    <dgm:cxn modelId="{308EA36E-622C-4BB7-8080-A6DA6DABBE22}" type="presParOf" srcId="{120AF139-9E64-4FD5-8004-51AA904632AD}" destId="{5EB373A5-327C-43AD-AB2C-B258F4D88B03}" srcOrd="0" destOrd="0" presId="urn:microsoft.com/office/officeart/2005/8/layout/vList2"/>
    <dgm:cxn modelId="{26F3FC84-6BC4-480C-BADA-9BA723DC067E}" type="presParOf" srcId="{120AF139-9E64-4FD5-8004-51AA904632AD}" destId="{8651DB36-539E-414D-8159-A91622CEDD11}" srcOrd="1" destOrd="0" presId="urn:microsoft.com/office/officeart/2005/8/layout/vList2"/>
    <dgm:cxn modelId="{B433BD70-9DAE-44DD-8C2F-D29DC92A6D3E}" type="presParOf" srcId="{120AF139-9E64-4FD5-8004-51AA904632AD}" destId="{D0F0F0C6-1F4C-4BE7-8F5B-87C72E88D031}" srcOrd="2" destOrd="0" presId="urn:microsoft.com/office/officeart/2005/8/layout/vList2"/>
    <dgm:cxn modelId="{C6E783C2-BF0B-4C48-88F0-29F25D724DA3}" type="presParOf" srcId="{120AF139-9E64-4FD5-8004-51AA904632AD}" destId="{0D8BA46A-AB65-4FB9-9B73-F51267736B54}" srcOrd="3" destOrd="0" presId="urn:microsoft.com/office/officeart/2005/8/layout/vList2"/>
    <dgm:cxn modelId="{BE5DE09F-1CD4-40FE-A875-11497F2D5BA4}" type="presParOf" srcId="{120AF139-9E64-4FD5-8004-51AA904632AD}" destId="{CF9135FF-2271-4F69-A64B-161F5A88593A}" srcOrd="4" destOrd="0" presId="urn:microsoft.com/office/officeart/2005/8/layout/vList2"/>
    <dgm:cxn modelId="{E32DAD22-6E20-4456-A613-A90850157362}" type="presParOf" srcId="{120AF139-9E64-4FD5-8004-51AA904632AD}" destId="{5CC0231D-D048-46E5-8F1D-48B3C49320CA}" srcOrd="5" destOrd="0" presId="urn:microsoft.com/office/officeart/2005/8/layout/vList2"/>
    <dgm:cxn modelId="{8CB9F150-22AF-4A3C-8636-70E4BAE72960}" type="presParOf" srcId="{120AF139-9E64-4FD5-8004-51AA904632AD}" destId="{C07456B4-2C44-4C5D-8201-8673BD9F24E3}" srcOrd="6" destOrd="0" presId="urn:microsoft.com/office/officeart/2005/8/layout/vList2"/>
    <dgm:cxn modelId="{60231A5A-DDBA-41FA-A327-41F345CDCCF2}" type="presParOf" srcId="{120AF139-9E64-4FD5-8004-51AA904632AD}" destId="{38E7FCC5-1ABF-4706-A979-35C288C7EEE5}" srcOrd="7" destOrd="0" presId="urn:microsoft.com/office/officeart/2005/8/layout/vList2"/>
    <dgm:cxn modelId="{507757FF-BBDD-4B35-B25C-E84AE233D5A0}" type="presParOf" srcId="{120AF139-9E64-4FD5-8004-51AA904632AD}" destId="{56A73B36-08CD-435C-822D-0422EF4D9868}" srcOrd="8" destOrd="0" presId="urn:microsoft.com/office/officeart/2005/8/layout/vList2"/>
    <dgm:cxn modelId="{581C21EA-1D51-4245-94DA-EDEE3754ACAF}" type="presParOf" srcId="{120AF139-9E64-4FD5-8004-51AA904632AD}" destId="{3E059B31-EF59-4A36-B9DE-BBB0E0F30D75}" srcOrd="9" destOrd="0" presId="urn:microsoft.com/office/officeart/2005/8/layout/vList2"/>
    <dgm:cxn modelId="{14D6FAC3-199D-475C-9220-EF973237C610}" type="presParOf" srcId="{120AF139-9E64-4FD5-8004-51AA904632AD}" destId="{336B1DF6-C33F-49C6-9FDB-81902A13C08F}" srcOrd="10" destOrd="0" presId="urn:microsoft.com/office/officeart/2005/8/layout/vList2"/>
    <dgm:cxn modelId="{A465023B-8A6D-472C-B8C8-6317D450522E}" type="presParOf" srcId="{120AF139-9E64-4FD5-8004-51AA904632AD}" destId="{96B0E8FD-0380-4015-93A5-B9F41CACD2D0}" srcOrd="11" destOrd="0" presId="urn:microsoft.com/office/officeart/2005/8/layout/vList2"/>
    <dgm:cxn modelId="{127EA22C-8B08-490C-B6F9-CE26E3FA0203}" type="presParOf" srcId="{120AF139-9E64-4FD5-8004-51AA904632AD}" destId="{78EF7C1C-1407-4FDC-BC9A-035367216DC1}"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3C4A51-AAB2-4BF8-819F-DF2AC5F4FDF1}"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48DE2F5-7496-49DD-8F67-5356BAFF51CF}">
      <dgm:prSet/>
      <dgm:spPr/>
      <dgm:t>
        <a:bodyPr/>
        <a:lstStyle/>
        <a:p>
          <a:r>
            <a:rPr lang="en-GB"/>
            <a:t>Write your time story in your Maths jotter.  You could refer to minutes, hours, days, weeks, months, years, decades, century’s and/or millenniums. </a:t>
          </a:r>
          <a:endParaRPr lang="en-US"/>
        </a:p>
      </dgm:t>
    </dgm:pt>
    <dgm:pt modelId="{6C7DD70B-31FB-494F-9B2F-2AC69E5A5EBD}" type="parTrans" cxnId="{F8AFF874-22A5-4641-88E6-ACA0802DFE0A}">
      <dgm:prSet/>
      <dgm:spPr/>
      <dgm:t>
        <a:bodyPr/>
        <a:lstStyle/>
        <a:p>
          <a:endParaRPr lang="en-US"/>
        </a:p>
      </dgm:t>
    </dgm:pt>
    <dgm:pt modelId="{C3909B66-E6F9-42F6-8458-887C230B3973}" type="sibTrans" cxnId="{F8AFF874-22A5-4641-88E6-ACA0802DFE0A}">
      <dgm:prSet/>
      <dgm:spPr/>
      <dgm:t>
        <a:bodyPr/>
        <a:lstStyle/>
        <a:p>
          <a:endParaRPr lang="en-US"/>
        </a:p>
      </dgm:t>
    </dgm:pt>
    <dgm:pt modelId="{0849F646-E39D-4310-834A-D630DA742DA1}">
      <dgm:prSet/>
      <dgm:spPr/>
      <dgm:t>
        <a:bodyPr/>
        <a:lstStyle/>
        <a:p>
          <a:r>
            <a:rPr lang="en-GB" dirty="0"/>
            <a:t>My story is… I was born in 1987.  I have been alive for 32 full years.  Today marks me being alive for 1680 weeks which is also 11760 days!! I have lived in 5 decades, two centuries and in two millenniums.  I have been alive in 9 leap years.  </a:t>
          </a:r>
          <a:endParaRPr lang="en-US" dirty="0"/>
        </a:p>
      </dgm:t>
    </dgm:pt>
    <dgm:pt modelId="{8F9B599D-F3B6-4A0A-A31A-175A79AEFFA4}" type="parTrans" cxnId="{D5EF827F-F859-4D19-8B06-EC508208DB8B}">
      <dgm:prSet/>
      <dgm:spPr/>
      <dgm:t>
        <a:bodyPr/>
        <a:lstStyle/>
        <a:p>
          <a:endParaRPr lang="en-US"/>
        </a:p>
      </dgm:t>
    </dgm:pt>
    <dgm:pt modelId="{378168D0-31D8-4CD3-B34E-0A82F5EAF113}" type="sibTrans" cxnId="{D5EF827F-F859-4D19-8B06-EC508208DB8B}">
      <dgm:prSet/>
      <dgm:spPr/>
      <dgm:t>
        <a:bodyPr/>
        <a:lstStyle/>
        <a:p>
          <a:endParaRPr lang="en-US"/>
        </a:p>
      </dgm:t>
    </dgm:pt>
    <dgm:pt modelId="{BD80E08F-2124-46A3-ADF3-FA6EAF4BE54A}" type="pres">
      <dgm:prSet presAssocID="{673C4A51-AAB2-4BF8-819F-DF2AC5F4FDF1}" presName="linear" presStyleCnt="0">
        <dgm:presLayoutVars>
          <dgm:animLvl val="lvl"/>
          <dgm:resizeHandles val="exact"/>
        </dgm:presLayoutVars>
      </dgm:prSet>
      <dgm:spPr/>
    </dgm:pt>
    <dgm:pt modelId="{062755AC-0868-4A48-BC68-0742FF13B20D}" type="pres">
      <dgm:prSet presAssocID="{C48DE2F5-7496-49DD-8F67-5356BAFF51CF}" presName="parentText" presStyleLbl="node1" presStyleIdx="0" presStyleCnt="2">
        <dgm:presLayoutVars>
          <dgm:chMax val="0"/>
          <dgm:bulletEnabled val="1"/>
        </dgm:presLayoutVars>
      </dgm:prSet>
      <dgm:spPr/>
    </dgm:pt>
    <dgm:pt modelId="{8317608B-7C9C-4FB9-B52F-CC2D9D893758}" type="pres">
      <dgm:prSet presAssocID="{C3909B66-E6F9-42F6-8458-887C230B3973}" presName="spacer" presStyleCnt="0"/>
      <dgm:spPr/>
    </dgm:pt>
    <dgm:pt modelId="{E932ACF5-6ACB-4B96-9FB1-80BE0D2A9296}" type="pres">
      <dgm:prSet presAssocID="{0849F646-E39D-4310-834A-D630DA742DA1}" presName="parentText" presStyleLbl="node1" presStyleIdx="1" presStyleCnt="2">
        <dgm:presLayoutVars>
          <dgm:chMax val="0"/>
          <dgm:bulletEnabled val="1"/>
        </dgm:presLayoutVars>
      </dgm:prSet>
      <dgm:spPr/>
    </dgm:pt>
  </dgm:ptLst>
  <dgm:cxnLst>
    <dgm:cxn modelId="{F8AFF874-22A5-4641-88E6-ACA0802DFE0A}" srcId="{673C4A51-AAB2-4BF8-819F-DF2AC5F4FDF1}" destId="{C48DE2F5-7496-49DD-8F67-5356BAFF51CF}" srcOrd="0" destOrd="0" parTransId="{6C7DD70B-31FB-494F-9B2F-2AC69E5A5EBD}" sibTransId="{C3909B66-E6F9-42F6-8458-887C230B3973}"/>
    <dgm:cxn modelId="{9950CE57-3DD9-42E7-9761-31C32C0A36AC}" type="presOf" srcId="{C48DE2F5-7496-49DD-8F67-5356BAFF51CF}" destId="{062755AC-0868-4A48-BC68-0742FF13B20D}" srcOrd="0" destOrd="0" presId="urn:microsoft.com/office/officeart/2005/8/layout/vList2"/>
    <dgm:cxn modelId="{D5EF827F-F859-4D19-8B06-EC508208DB8B}" srcId="{673C4A51-AAB2-4BF8-819F-DF2AC5F4FDF1}" destId="{0849F646-E39D-4310-834A-D630DA742DA1}" srcOrd="1" destOrd="0" parTransId="{8F9B599D-F3B6-4A0A-A31A-175A79AEFFA4}" sibTransId="{378168D0-31D8-4CD3-B34E-0A82F5EAF113}"/>
    <dgm:cxn modelId="{4CBC3494-63CE-430F-9A2E-C4DB079B7837}" type="presOf" srcId="{673C4A51-AAB2-4BF8-819F-DF2AC5F4FDF1}" destId="{BD80E08F-2124-46A3-ADF3-FA6EAF4BE54A}" srcOrd="0" destOrd="0" presId="urn:microsoft.com/office/officeart/2005/8/layout/vList2"/>
    <dgm:cxn modelId="{4BFC29C1-1FAC-4B53-A46E-BCB4B904A976}" type="presOf" srcId="{0849F646-E39D-4310-834A-D630DA742DA1}" destId="{E932ACF5-6ACB-4B96-9FB1-80BE0D2A9296}" srcOrd="0" destOrd="0" presId="urn:microsoft.com/office/officeart/2005/8/layout/vList2"/>
    <dgm:cxn modelId="{133B14AE-6249-480D-B018-3C511EFD12D7}" type="presParOf" srcId="{BD80E08F-2124-46A3-ADF3-FA6EAF4BE54A}" destId="{062755AC-0868-4A48-BC68-0742FF13B20D}" srcOrd="0" destOrd="0" presId="urn:microsoft.com/office/officeart/2005/8/layout/vList2"/>
    <dgm:cxn modelId="{A019AE2C-4C7F-41B4-9AA7-CA491FB49E49}" type="presParOf" srcId="{BD80E08F-2124-46A3-ADF3-FA6EAF4BE54A}" destId="{8317608B-7C9C-4FB9-B52F-CC2D9D893758}" srcOrd="1" destOrd="0" presId="urn:microsoft.com/office/officeart/2005/8/layout/vList2"/>
    <dgm:cxn modelId="{56020431-B6E2-4D75-A88B-7C7E05404184}" type="presParOf" srcId="{BD80E08F-2124-46A3-ADF3-FA6EAF4BE54A}" destId="{E932ACF5-6ACB-4B96-9FB1-80BE0D2A929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B373A5-327C-43AD-AB2C-B258F4D88B03}">
      <dsp:nvSpPr>
        <dsp:cNvPr id="0" name=""/>
        <dsp:cNvSpPr/>
      </dsp:nvSpPr>
      <dsp:spPr>
        <a:xfrm>
          <a:off x="0" y="257675"/>
          <a:ext cx="6513603" cy="69556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60 seconds in 1 minute</a:t>
          </a:r>
          <a:endParaRPr lang="en-US" sz="2900" kern="1200"/>
        </a:p>
      </dsp:txBody>
      <dsp:txXfrm>
        <a:off x="33955" y="291630"/>
        <a:ext cx="6445693" cy="627655"/>
      </dsp:txXfrm>
    </dsp:sp>
    <dsp:sp modelId="{D0F0F0C6-1F4C-4BE7-8F5B-87C72E88D031}">
      <dsp:nvSpPr>
        <dsp:cNvPr id="0" name=""/>
        <dsp:cNvSpPr/>
      </dsp:nvSpPr>
      <dsp:spPr>
        <a:xfrm>
          <a:off x="0" y="1036760"/>
          <a:ext cx="6513603" cy="695565"/>
        </a:xfrm>
        <a:prstGeom prst="roundRect">
          <a:avLst/>
        </a:prstGeom>
        <a:solidFill>
          <a:schemeClr val="accent5">
            <a:hueOff val="-1126424"/>
            <a:satOff val="-2903"/>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60 minutes in 1 hour</a:t>
          </a:r>
          <a:endParaRPr lang="en-US" sz="2900" kern="1200"/>
        </a:p>
      </dsp:txBody>
      <dsp:txXfrm>
        <a:off x="33955" y="1070715"/>
        <a:ext cx="6445693" cy="627655"/>
      </dsp:txXfrm>
    </dsp:sp>
    <dsp:sp modelId="{CF9135FF-2271-4F69-A64B-161F5A88593A}">
      <dsp:nvSpPr>
        <dsp:cNvPr id="0" name=""/>
        <dsp:cNvSpPr/>
      </dsp:nvSpPr>
      <dsp:spPr>
        <a:xfrm>
          <a:off x="0" y="1815845"/>
          <a:ext cx="6513603" cy="695565"/>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24 hours in 1 day</a:t>
          </a:r>
          <a:endParaRPr lang="en-US" sz="2900" kern="1200"/>
        </a:p>
      </dsp:txBody>
      <dsp:txXfrm>
        <a:off x="33955" y="1849800"/>
        <a:ext cx="6445693" cy="627655"/>
      </dsp:txXfrm>
    </dsp:sp>
    <dsp:sp modelId="{C07456B4-2C44-4C5D-8201-8673BD9F24E3}">
      <dsp:nvSpPr>
        <dsp:cNvPr id="0" name=""/>
        <dsp:cNvSpPr/>
      </dsp:nvSpPr>
      <dsp:spPr>
        <a:xfrm>
          <a:off x="0" y="2594930"/>
          <a:ext cx="6513603" cy="69556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365 days in 1 year (366 in one leap year)</a:t>
          </a:r>
          <a:endParaRPr lang="en-US" sz="2900" kern="1200"/>
        </a:p>
      </dsp:txBody>
      <dsp:txXfrm>
        <a:off x="33955" y="2628885"/>
        <a:ext cx="6445693" cy="627655"/>
      </dsp:txXfrm>
    </dsp:sp>
    <dsp:sp modelId="{56A73B36-08CD-435C-822D-0422EF4D9868}">
      <dsp:nvSpPr>
        <dsp:cNvPr id="0" name=""/>
        <dsp:cNvSpPr/>
      </dsp:nvSpPr>
      <dsp:spPr>
        <a:xfrm>
          <a:off x="0" y="3374015"/>
          <a:ext cx="6513603" cy="695565"/>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10 years in a Decade</a:t>
          </a:r>
          <a:endParaRPr lang="en-US" sz="2900" kern="1200"/>
        </a:p>
      </dsp:txBody>
      <dsp:txXfrm>
        <a:off x="33955" y="3407970"/>
        <a:ext cx="6445693" cy="627655"/>
      </dsp:txXfrm>
    </dsp:sp>
    <dsp:sp modelId="{336B1DF6-C33F-49C6-9FDB-81902A13C08F}">
      <dsp:nvSpPr>
        <dsp:cNvPr id="0" name=""/>
        <dsp:cNvSpPr/>
      </dsp:nvSpPr>
      <dsp:spPr>
        <a:xfrm>
          <a:off x="0" y="4153100"/>
          <a:ext cx="6513603" cy="695565"/>
        </a:xfrm>
        <a:prstGeom prst="roundRect">
          <a:avLst/>
        </a:prstGeom>
        <a:solidFill>
          <a:schemeClr val="accent5">
            <a:hueOff val="-5632119"/>
            <a:satOff val="-14516"/>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100 years in a Century</a:t>
          </a:r>
          <a:endParaRPr lang="en-US" sz="2900" kern="1200"/>
        </a:p>
      </dsp:txBody>
      <dsp:txXfrm>
        <a:off x="33955" y="4187055"/>
        <a:ext cx="6445693" cy="627655"/>
      </dsp:txXfrm>
    </dsp:sp>
    <dsp:sp modelId="{78EF7C1C-1407-4FDC-BC9A-035367216DC1}">
      <dsp:nvSpPr>
        <dsp:cNvPr id="0" name=""/>
        <dsp:cNvSpPr/>
      </dsp:nvSpPr>
      <dsp:spPr>
        <a:xfrm>
          <a:off x="0" y="4932185"/>
          <a:ext cx="6513603" cy="69556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1000 years in a Millennium</a:t>
          </a:r>
          <a:endParaRPr lang="en-US" sz="2900" kern="1200"/>
        </a:p>
      </dsp:txBody>
      <dsp:txXfrm>
        <a:off x="33955" y="4966140"/>
        <a:ext cx="6445693" cy="6276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2755AC-0868-4A48-BC68-0742FF13B20D}">
      <dsp:nvSpPr>
        <dsp:cNvPr id="0" name=""/>
        <dsp:cNvSpPr/>
      </dsp:nvSpPr>
      <dsp:spPr>
        <a:xfrm>
          <a:off x="0" y="133784"/>
          <a:ext cx="6513603" cy="277004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Write your time story in your Maths jotter.  You could refer to minutes, hours, days, weeks, months, years, decades, century’s and/or millenniums. </a:t>
          </a:r>
          <a:endParaRPr lang="en-US" sz="2700" kern="1200"/>
        </a:p>
      </dsp:txBody>
      <dsp:txXfrm>
        <a:off x="135223" y="269007"/>
        <a:ext cx="6243157" cy="2499602"/>
      </dsp:txXfrm>
    </dsp:sp>
    <dsp:sp modelId="{E932ACF5-6ACB-4B96-9FB1-80BE0D2A9296}">
      <dsp:nvSpPr>
        <dsp:cNvPr id="0" name=""/>
        <dsp:cNvSpPr/>
      </dsp:nvSpPr>
      <dsp:spPr>
        <a:xfrm>
          <a:off x="0" y="2981593"/>
          <a:ext cx="6513603" cy="277004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My story is… I was born in 1987.  I have been alive for 32 full years.  Today marks me being alive for 1680 weeks which is also 11760 days!! I have lived in 5 decades, two centuries and in two millenniums.  I have been alive in 9 leap years.  </a:t>
          </a:r>
          <a:endParaRPr lang="en-US" sz="2700" kern="1200" dirty="0"/>
        </a:p>
      </dsp:txBody>
      <dsp:txXfrm>
        <a:off x="135223" y="3116816"/>
        <a:ext cx="6243157" cy="24996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C928E-39E9-4A6F-89DC-8E0B94761E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F335155-EFE0-4DF7-B1AF-1D0C7EA051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6B880B5-7462-434E-B36B-A954437701D8}"/>
              </a:ext>
            </a:extLst>
          </p:cNvPr>
          <p:cNvSpPr>
            <a:spLocks noGrp="1"/>
          </p:cNvSpPr>
          <p:nvPr>
            <p:ph type="dt" sz="half" idx="10"/>
          </p:nvPr>
        </p:nvSpPr>
        <p:spPr/>
        <p:txBody>
          <a:bodyPr/>
          <a:lstStyle/>
          <a:p>
            <a:fld id="{559DE52B-1E49-438F-9686-F354ED96E7CF}" type="datetimeFigureOut">
              <a:rPr lang="en-GB" smtClean="0"/>
              <a:t>23/03/2020</a:t>
            </a:fld>
            <a:endParaRPr lang="en-GB"/>
          </a:p>
        </p:txBody>
      </p:sp>
      <p:sp>
        <p:nvSpPr>
          <p:cNvPr id="5" name="Footer Placeholder 4">
            <a:extLst>
              <a:ext uri="{FF2B5EF4-FFF2-40B4-BE49-F238E27FC236}">
                <a16:creationId xmlns:a16="http://schemas.microsoft.com/office/drawing/2014/main" id="{CD7D3702-DB1B-478C-9E52-6259D7D0D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B936CA-D83F-4BDA-9386-CAF085E60CAC}"/>
              </a:ext>
            </a:extLst>
          </p:cNvPr>
          <p:cNvSpPr>
            <a:spLocks noGrp="1"/>
          </p:cNvSpPr>
          <p:nvPr>
            <p:ph type="sldNum" sz="quarter" idx="12"/>
          </p:nvPr>
        </p:nvSpPr>
        <p:spPr/>
        <p:txBody>
          <a:bodyPr/>
          <a:lstStyle/>
          <a:p>
            <a:fld id="{50712BD0-3799-43AD-A367-C4513FDBC115}" type="slidenum">
              <a:rPr lang="en-GB" smtClean="0"/>
              <a:t>‹#›</a:t>
            </a:fld>
            <a:endParaRPr lang="en-GB"/>
          </a:p>
        </p:txBody>
      </p:sp>
    </p:spTree>
    <p:extLst>
      <p:ext uri="{BB962C8B-B14F-4D97-AF65-F5344CB8AC3E}">
        <p14:creationId xmlns:p14="http://schemas.microsoft.com/office/powerpoint/2010/main" val="779878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8A132-5A25-4F0E-90FD-68220B3F69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F5B1C14-B2B0-4FB1-83D4-8F2D051197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C92B91-2E3B-45CE-854E-AC98BEBB636A}"/>
              </a:ext>
            </a:extLst>
          </p:cNvPr>
          <p:cNvSpPr>
            <a:spLocks noGrp="1"/>
          </p:cNvSpPr>
          <p:nvPr>
            <p:ph type="dt" sz="half" idx="10"/>
          </p:nvPr>
        </p:nvSpPr>
        <p:spPr/>
        <p:txBody>
          <a:bodyPr/>
          <a:lstStyle/>
          <a:p>
            <a:fld id="{559DE52B-1E49-438F-9686-F354ED96E7CF}" type="datetimeFigureOut">
              <a:rPr lang="en-GB" smtClean="0"/>
              <a:t>23/03/2020</a:t>
            </a:fld>
            <a:endParaRPr lang="en-GB"/>
          </a:p>
        </p:txBody>
      </p:sp>
      <p:sp>
        <p:nvSpPr>
          <p:cNvPr id="5" name="Footer Placeholder 4">
            <a:extLst>
              <a:ext uri="{FF2B5EF4-FFF2-40B4-BE49-F238E27FC236}">
                <a16:creationId xmlns:a16="http://schemas.microsoft.com/office/drawing/2014/main" id="{9645714D-CC9F-4797-A523-78B19CF7AA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3DBC8E-09CE-4AD0-9D4D-1B73BA12212C}"/>
              </a:ext>
            </a:extLst>
          </p:cNvPr>
          <p:cNvSpPr>
            <a:spLocks noGrp="1"/>
          </p:cNvSpPr>
          <p:nvPr>
            <p:ph type="sldNum" sz="quarter" idx="12"/>
          </p:nvPr>
        </p:nvSpPr>
        <p:spPr/>
        <p:txBody>
          <a:bodyPr/>
          <a:lstStyle/>
          <a:p>
            <a:fld id="{50712BD0-3799-43AD-A367-C4513FDBC115}" type="slidenum">
              <a:rPr lang="en-GB" smtClean="0"/>
              <a:t>‹#›</a:t>
            </a:fld>
            <a:endParaRPr lang="en-GB"/>
          </a:p>
        </p:txBody>
      </p:sp>
    </p:spTree>
    <p:extLst>
      <p:ext uri="{BB962C8B-B14F-4D97-AF65-F5344CB8AC3E}">
        <p14:creationId xmlns:p14="http://schemas.microsoft.com/office/powerpoint/2010/main" val="1350531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D3115D-0D5F-4B1B-BF53-CCA19895ED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5013904-76E1-4B0F-9E8A-CFD0BF8C46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C9F88A-7030-48E7-9C2D-48BCD064B944}"/>
              </a:ext>
            </a:extLst>
          </p:cNvPr>
          <p:cNvSpPr>
            <a:spLocks noGrp="1"/>
          </p:cNvSpPr>
          <p:nvPr>
            <p:ph type="dt" sz="half" idx="10"/>
          </p:nvPr>
        </p:nvSpPr>
        <p:spPr/>
        <p:txBody>
          <a:bodyPr/>
          <a:lstStyle/>
          <a:p>
            <a:fld id="{559DE52B-1E49-438F-9686-F354ED96E7CF}" type="datetimeFigureOut">
              <a:rPr lang="en-GB" smtClean="0"/>
              <a:t>23/03/2020</a:t>
            </a:fld>
            <a:endParaRPr lang="en-GB"/>
          </a:p>
        </p:txBody>
      </p:sp>
      <p:sp>
        <p:nvSpPr>
          <p:cNvPr id="5" name="Footer Placeholder 4">
            <a:extLst>
              <a:ext uri="{FF2B5EF4-FFF2-40B4-BE49-F238E27FC236}">
                <a16:creationId xmlns:a16="http://schemas.microsoft.com/office/drawing/2014/main" id="{68DDCEFC-AB89-4E63-99B7-5DE64A358C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65641C-8D6A-48E2-A481-8579F880B3E1}"/>
              </a:ext>
            </a:extLst>
          </p:cNvPr>
          <p:cNvSpPr>
            <a:spLocks noGrp="1"/>
          </p:cNvSpPr>
          <p:nvPr>
            <p:ph type="sldNum" sz="quarter" idx="12"/>
          </p:nvPr>
        </p:nvSpPr>
        <p:spPr/>
        <p:txBody>
          <a:bodyPr/>
          <a:lstStyle/>
          <a:p>
            <a:fld id="{50712BD0-3799-43AD-A367-C4513FDBC115}" type="slidenum">
              <a:rPr lang="en-GB" smtClean="0"/>
              <a:t>‹#›</a:t>
            </a:fld>
            <a:endParaRPr lang="en-GB"/>
          </a:p>
        </p:txBody>
      </p:sp>
    </p:spTree>
    <p:extLst>
      <p:ext uri="{BB962C8B-B14F-4D97-AF65-F5344CB8AC3E}">
        <p14:creationId xmlns:p14="http://schemas.microsoft.com/office/powerpoint/2010/main" val="171427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7637-9527-4A3C-8ED6-A2293ED468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BC058AF-6952-45FC-9792-C941A60E68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3BF85B-9827-4D80-A560-255365F41EFB}"/>
              </a:ext>
            </a:extLst>
          </p:cNvPr>
          <p:cNvSpPr>
            <a:spLocks noGrp="1"/>
          </p:cNvSpPr>
          <p:nvPr>
            <p:ph type="dt" sz="half" idx="10"/>
          </p:nvPr>
        </p:nvSpPr>
        <p:spPr/>
        <p:txBody>
          <a:bodyPr/>
          <a:lstStyle/>
          <a:p>
            <a:fld id="{559DE52B-1E49-438F-9686-F354ED96E7CF}" type="datetimeFigureOut">
              <a:rPr lang="en-GB" smtClean="0"/>
              <a:t>23/03/2020</a:t>
            </a:fld>
            <a:endParaRPr lang="en-GB"/>
          </a:p>
        </p:txBody>
      </p:sp>
      <p:sp>
        <p:nvSpPr>
          <p:cNvPr id="5" name="Footer Placeholder 4">
            <a:extLst>
              <a:ext uri="{FF2B5EF4-FFF2-40B4-BE49-F238E27FC236}">
                <a16:creationId xmlns:a16="http://schemas.microsoft.com/office/drawing/2014/main" id="{6F70B6E2-E4F3-4BDA-B07D-9A2F783524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60FEF5-D83E-41D7-BC29-86FD2F66B6DE}"/>
              </a:ext>
            </a:extLst>
          </p:cNvPr>
          <p:cNvSpPr>
            <a:spLocks noGrp="1"/>
          </p:cNvSpPr>
          <p:nvPr>
            <p:ph type="sldNum" sz="quarter" idx="12"/>
          </p:nvPr>
        </p:nvSpPr>
        <p:spPr/>
        <p:txBody>
          <a:bodyPr/>
          <a:lstStyle/>
          <a:p>
            <a:fld id="{50712BD0-3799-43AD-A367-C4513FDBC115}" type="slidenum">
              <a:rPr lang="en-GB" smtClean="0"/>
              <a:t>‹#›</a:t>
            </a:fld>
            <a:endParaRPr lang="en-GB"/>
          </a:p>
        </p:txBody>
      </p:sp>
    </p:spTree>
    <p:extLst>
      <p:ext uri="{BB962C8B-B14F-4D97-AF65-F5344CB8AC3E}">
        <p14:creationId xmlns:p14="http://schemas.microsoft.com/office/powerpoint/2010/main" val="2733270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8181B-C648-4EBA-831A-70E8F79152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71A001D-AEED-422F-8851-F3CF207390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ED78E5-541D-4987-85C2-3916051F8138}"/>
              </a:ext>
            </a:extLst>
          </p:cNvPr>
          <p:cNvSpPr>
            <a:spLocks noGrp="1"/>
          </p:cNvSpPr>
          <p:nvPr>
            <p:ph type="dt" sz="half" idx="10"/>
          </p:nvPr>
        </p:nvSpPr>
        <p:spPr/>
        <p:txBody>
          <a:bodyPr/>
          <a:lstStyle/>
          <a:p>
            <a:fld id="{559DE52B-1E49-438F-9686-F354ED96E7CF}" type="datetimeFigureOut">
              <a:rPr lang="en-GB" smtClean="0"/>
              <a:t>23/03/2020</a:t>
            </a:fld>
            <a:endParaRPr lang="en-GB"/>
          </a:p>
        </p:txBody>
      </p:sp>
      <p:sp>
        <p:nvSpPr>
          <p:cNvPr id="5" name="Footer Placeholder 4">
            <a:extLst>
              <a:ext uri="{FF2B5EF4-FFF2-40B4-BE49-F238E27FC236}">
                <a16:creationId xmlns:a16="http://schemas.microsoft.com/office/drawing/2014/main" id="{3A3AB8A6-1F46-41C0-A301-05B7A107A3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756C23-CB1A-457A-AA19-F99CDEFFCB83}"/>
              </a:ext>
            </a:extLst>
          </p:cNvPr>
          <p:cNvSpPr>
            <a:spLocks noGrp="1"/>
          </p:cNvSpPr>
          <p:nvPr>
            <p:ph type="sldNum" sz="quarter" idx="12"/>
          </p:nvPr>
        </p:nvSpPr>
        <p:spPr/>
        <p:txBody>
          <a:bodyPr/>
          <a:lstStyle/>
          <a:p>
            <a:fld id="{50712BD0-3799-43AD-A367-C4513FDBC115}" type="slidenum">
              <a:rPr lang="en-GB" smtClean="0"/>
              <a:t>‹#›</a:t>
            </a:fld>
            <a:endParaRPr lang="en-GB"/>
          </a:p>
        </p:txBody>
      </p:sp>
    </p:spTree>
    <p:extLst>
      <p:ext uri="{BB962C8B-B14F-4D97-AF65-F5344CB8AC3E}">
        <p14:creationId xmlns:p14="http://schemas.microsoft.com/office/powerpoint/2010/main" val="76663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8B775-8A1B-4105-BA17-CC2C7FB90EC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3B4F2B-5B6A-4F5A-8A18-A5C3AF12BF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BD7A2FC-3D1E-4CC9-9387-2EFB12611E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66A1198-BC12-4872-BE4D-C7F5874BDDB2}"/>
              </a:ext>
            </a:extLst>
          </p:cNvPr>
          <p:cNvSpPr>
            <a:spLocks noGrp="1"/>
          </p:cNvSpPr>
          <p:nvPr>
            <p:ph type="dt" sz="half" idx="10"/>
          </p:nvPr>
        </p:nvSpPr>
        <p:spPr/>
        <p:txBody>
          <a:bodyPr/>
          <a:lstStyle/>
          <a:p>
            <a:fld id="{559DE52B-1E49-438F-9686-F354ED96E7CF}" type="datetimeFigureOut">
              <a:rPr lang="en-GB" smtClean="0"/>
              <a:t>23/03/2020</a:t>
            </a:fld>
            <a:endParaRPr lang="en-GB"/>
          </a:p>
        </p:txBody>
      </p:sp>
      <p:sp>
        <p:nvSpPr>
          <p:cNvPr id="6" name="Footer Placeholder 5">
            <a:extLst>
              <a:ext uri="{FF2B5EF4-FFF2-40B4-BE49-F238E27FC236}">
                <a16:creationId xmlns:a16="http://schemas.microsoft.com/office/drawing/2014/main" id="{2E4CE961-C0A8-4D0E-B79D-FA40FC6192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1A894D-7653-4BB0-9EB6-4717DAC71D53}"/>
              </a:ext>
            </a:extLst>
          </p:cNvPr>
          <p:cNvSpPr>
            <a:spLocks noGrp="1"/>
          </p:cNvSpPr>
          <p:nvPr>
            <p:ph type="sldNum" sz="quarter" idx="12"/>
          </p:nvPr>
        </p:nvSpPr>
        <p:spPr/>
        <p:txBody>
          <a:bodyPr/>
          <a:lstStyle/>
          <a:p>
            <a:fld id="{50712BD0-3799-43AD-A367-C4513FDBC115}" type="slidenum">
              <a:rPr lang="en-GB" smtClean="0"/>
              <a:t>‹#›</a:t>
            </a:fld>
            <a:endParaRPr lang="en-GB"/>
          </a:p>
        </p:txBody>
      </p:sp>
    </p:spTree>
    <p:extLst>
      <p:ext uri="{BB962C8B-B14F-4D97-AF65-F5344CB8AC3E}">
        <p14:creationId xmlns:p14="http://schemas.microsoft.com/office/powerpoint/2010/main" val="4001864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2A5B9-9B5B-44D0-9529-35181FA9A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81C15B-330D-496E-A908-7533EDDADA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4EB34B-D6C2-4647-9483-606AFA7992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916238E-0DEF-4B91-A63A-BBC5384B6E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4795F0-F865-49FA-B70A-D617D3AC20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26F8C33-3E34-4590-8AC1-167BC54680B8}"/>
              </a:ext>
            </a:extLst>
          </p:cNvPr>
          <p:cNvSpPr>
            <a:spLocks noGrp="1"/>
          </p:cNvSpPr>
          <p:nvPr>
            <p:ph type="dt" sz="half" idx="10"/>
          </p:nvPr>
        </p:nvSpPr>
        <p:spPr/>
        <p:txBody>
          <a:bodyPr/>
          <a:lstStyle/>
          <a:p>
            <a:fld id="{559DE52B-1E49-438F-9686-F354ED96E7CF}" type="datetimeFigureOut">
              <a:rPr lang="en-GB" smtClean="0"/>
              <a:t>23/03/2020</a:t>
            </a:fld>
            <a:endParaRPr lang="en-GB"/>
          </a:p>
        </p:txBody>
      </p:sp>
      <p:sp>
        <p:nvSpPr>
          <p:cNvPr id="8" name="Footer Placeholder 7">
            <a:extLst>
              <a:ext uri="{FF2B5EF4-FFF2-40B4-BE49-F238E27FC236}">
                <a16:creationId xmlns:a16="http://schemas.microsoft.com/office/drawing/2014/main" id="{784C21B0-DF93-4751-AF92-374DAFCE856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FDE6F0C-4C03-47E1-A213-E35A6C46F692}"/>
              </a:ext>
            </a:extLst>
          </p:cNvPr>
          <p:cNvSpPr>
            <a:spLocks noGrp="1"/>
          </p:cNvSpPr>
          <p:nvPr>
            <p:ph type="sldNum" sz="quarter" idx="12"/>
          </p:nvPr>
        </p:nvSpPr>
        <p:spPr/>
        <p:txBody>
          <a:bodyPr/>
          <a:lstStyle/>
          <a:p>
            <a:fld id="{50712BD0-3799-43AD-A367-C4513FDBC115}" type="slidenum">
              <a:rPr lang="en-GB" smtClean="0"/>
              <a:t>‹#›</a:t>
            </a:fld>
            <a:endParaRPr lang="en-GB"/>
          </a:p>
        </p:txBody>
      </p:sp>
    </p:spTree>
    <p:extLst>
      <p:ext uri="{BB962C8B-B14F-4D97-AF65-F5344CB8AC3E}">
        <p14:creationId xmlns:p14="http://schemas.microsoft.com/office/powerpoint/2010/main" val="84521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E8B48-EF49-4E92-B1EC-4BE6CB8852A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AABBEA7-0DEE-45B7-96F2-28CFEADFE69E}"/>
              </a:ext>
            </a:extLst>
          </p:cNvPr>
          <p:cNvSpPr>
            <a:spLocks noGrp="1"/>
          </p:cNvSpPr>
          <p:nvPr>
            <p:ph type="dt" sz="half" idx="10"/>
          </p:nvPr>
        </p:nvSpPr>
        <p:spPr/>
        <p:txBody>
          <a:bodyPr/>
          <a:lstStyle/>
          <a:p>
            <a:fld id="{559DE52B-1E49-438F-9686-F354ED96E7CF}" type="datetimeFigureOut">
              <a:rPr lang="en-GB" smtClean="0"/>
              <a:t>23/03/2020</a:t>
            </a:fld>
            <a:endParaRPr lang="en-GB"/>
          </a:p>
        </p:txBody>
      </p:sp>
      <p:sp>
        <p:nvSpPr>
          <p:cNvPr id="4" name="Footer Placeholder 3">
            <a:extLst>
              <a:ext uri="{FF2B5EF4-FFF2-40B4-BE49-F238E27FC236}">
                <a16:creationId xmlns:a16="http://schemas.microsoft.com/office/drawing/2014/main" id="{BBB73DE6-EC06-42BC-9C3E-DDEE98014C6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967CCC4-DDE7-461E-92DC-DC955E708E82}"/>
              </a:ext>
            </a:extLst>
          </p:cNvPr>
          <p:cNvSpPr>
            <a:spLocks noGrp="1"/>
          </p:cNvSpPr>
          <p:nvPr>
            <p:ph type="sldNum" sz="quarter" idx="12"/>
          </p:nvPr>
        </p:nvSpPr>
        <p:spPr/>
        <p:txBody>
          <a:bodyPr/>
          <a:lstStyle/>
          <a:p>
            <a:fld id="{50712BD0-3799-43AD-A367-C4513FDBC115}" type="slidenum">
              <a:rPr lang="en-GB" smtClean="0"/>
              <a:t>‹#›</a:t>
            </a:fld>
            <a:endParaRPr lang="en-GB"/>
          </a:p>
        </p:txBody>
      </p:sp>
    </p:spTree>
    <p:extLst>
      <p:ext uri="{BB962C8B-B14F-4D97-AF65-F5344CB8AC3E}">
        <p14:creationId xmlns:p14="http://schemas.microsoft.com/office/powerpoint/2010/main" val="651857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5074B4-CDE9-46DC-9FFF-3A070B43545E}"/>
              </a:ext>
            </a:extLst>
          </p:cNvPr>
          <p:cNvSpPr>
            <a:spLocks noGrp="1"/>
          </p:cNvSpPr>
          <p:nvPr>
            <p:ph type="dt" sz="half" idx="10"/>
          </p:nvPr>
        </p:nvSpPr>
        <p:spPr/>
        <p:txBody>
          <a:bodyPr/>
          <a:lstStyle/>
          <a:p>
            <a:fld id="{559DE52B-1E49-438F-9686-F354ED96E7CF}" type="datetimeFigureOut">
              <a:rPr lang="en-GB" smtClean="0"/>
              <a:t>23/03/2020</a:t>
            </a:fld>
            <a:endParaRPr lang="en-GB"/>
          </a:p>
        </p:txBody>
      </p:sp>
      <p:sp>
        <p:nvSpPr>
          <p:cNvPr id="3" name="Footer Placeholder 2">
            <a:extLst>
              <a:ext uri="{FF2B5EF4-FFF2-40B4-BE49-F238E27FC236}">
                <a16:creationId xmlns:a16="http://schemas.microsoft.com/office/drawing/2014/main" id="{2C014A37-537E-44E1-93FA-CCAF5D579E8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5DFCB75-5B53-46CC-AC25-DBC795EC323C}"/>
              </a:ext>
            </a:extLst>
          </p:cNvPr>
          <p:cNvSpPr>
            <a:spLocks noGrp="1"/>
          </p:cNvSpPr>
          <p:nvPr>
            <p:ph type="sldNum" sz="quarter" idx="12"/>
          </p:nvPr>
        </p:nvSpPr>
        <p:spPr/>
        <p:txBody>
          <a:bodyPr/>
          <a:lstStyle/>
          <a:p>
            <a:fld id="{50712BD0-3799-43AD-A367-C4513FDBC115}" type="slidenum">
              <a:rPr lang="en-GB" smtClean="0"/>
              <a:t>‹#›</a:t>
            </a:fld>
            <a:endParaRPr lang="en-GB"/>
          </a:p>
        </p:txBody>
      </p:sp>
    </p:spTree>
    <p:extLst>
      <p:ext uri="{BB962C8B-B14F-4D97-AF65-F5344CB8AC3E}">
        <p14:creationId xmlns:p14="http://schemas.microsoft.com/office/powerpoint/2010/main" val="3216343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5829C-D49F-42D4-B119-DC9BAA70C6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3889AF-C346-46E4-88E9-DA9AEE9B3A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6EA15B8-169E-42AC-9BE4-7E0B352DF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452D36-6518-4873-A538-4CAB392B3F03}"/>
              </a:ext>
            </a:extLst>
          </p:cNvPr>
          <p:cNvSpPr>
            <a:spLocks noGrp="1"/>
          </p:cNvSpPr>
          <p:nvPr>
            <p:ph type="dt" sz="half" idx="10"/>
          </p:nvPr>
        </p:nvSpPr>
        <p:spPr/>
        <p:txBody>
          <a:bodyPr/>
          <a:lstStyle/>
          <a:p>
            <a:fld id="{559DE52B-1E49-438F-9686-F354ED96E7CF}" type="datetimeFigureOut">
              <a:rPr lang="en-GB" smtClean="0"/>
              <a:t>23/03/2020</a:t>
            </a:fld>
            <a:endParaRPr lang="en-GB"/>
          </a:p>
        </p:txBody>
      </p:sp>
      <p:sp>
        <p:nvSpPr>
          <p:cNvPr id="6" name="Footer Placeholder 5">
            <a:extLst>
              <a:ext uri="{FF2B5EF4-FFF2-40B4-BE49-F238E27FC236}">
                <a16:creationId xmlns:a16="http://schemas.microsoft.com/office/drawing/2014/main" id="{416C7633-B299-494F-AE27-8023F103AFA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D87C95-258D-4B03-8890-78F519F7BAD2}"/>
              </a:ext>
            </a:extLst>
          </p:cNvPr>
          <p:cNvSpPr>
            <a:spLocks noGrp="1"/>
          </p:cNvSpPr>
          <p:nvPr>
            <p:ph type="sldNum" sz="quarter" idx="12"/>
          </p:nvPr>
        </p:nvSpPr>
        <p:spPr/>
        <p:txBody>
          <a:bodyPr/>
          <a:lstStyle/>
          <a:p>
            <a:fld id="{50712BD0-3799-43AD-A367-C4513FDBC115}" type="slidenum">
              <a:rPr lang="en-GB" smtClean="0"/>
              <a:t>‹#›</a:t>
            </a:fld>
            <a:endParaRPr lang="en-GB"/>
          </a:p>
        </p:txBody>
      </p:sp>
    </p:spTree>
    <p:extLst>
      <p:ext uri="{BB962C8B-B14F-4D97-AF65-F5344CB8AC3E}">
        <p14:creationId xmlns:p14="http://schemas.microsoft.com/office/powerpoint/2010/main" val="3986660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4B239-E4D7-45E0-BC50-BD73E4BF38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81E9A5E-78B7-463F-BD20-26F970123C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0289D59-09F1-4B38-B1B0-5E1187345A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E9149B-CCA9-49BF-816C-28B978AE8123}"/>
              </a:ext>
            </a:extLst>
          </p:cNvPr>
          <p:cNvSpPr>
            <a:spLocks noGrp="1"/>
          </p:cNvSpPr>
          <p:nvPr>
            <p:ph type="dt" sz="half" idx="10"/>
          </p:nvPr>
        </p:nvSpPr>
        <p:spPr/>
        <p:txBody>
          <a:bodyPr/>
          <a:lstStyle/>
          <a:p>
            <a:fld id="{559DE52B-1E49-438F-9686-F354ED96E7CF}" type="datetimeFigureOut">
              <a:rPr lang="en-GB" smtClean="0"/>
              <a:t>23/03/2020</a:t>
            </a:fld>
            <a:endParaRPr lang="en-GB"/>
          </a:p>
        </p:txBody>
      </p:sp>
      <p:sp>
        <p:nvSpPr>
          <p:cNvPr id="6" name="Footer Placeholder 5">
            <a:extLst>
              <a:ext uri="{FF2B5EF4-FFF2-40B4-BE49-F238E27FC236}">
                <a16:creationId xmlns:a16="http://schemas.microsoft.com/office/drawing/2014/main" id="{CB21E77C-2F18-4EBA-9D68-39C5DBE294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9674DB-5864-4443-8C93-634F2E8DE9C2}"/>
              </a:ext>
            </a:extLst>
          </p:cNvPr>
          <p:cNvSpPr>
            <a:spLocks noGrp="1"/>
          </p:cNvSpPr>
          <p:nvPr>
            <p:ph type="sldNum" sz="quarter" idx="12"/>
          </p:nvPr>
        </p:nvSpPr>
        <p:spPr/>
        <p:txBody>
          <a:bodyPr/>
          <a:lstStyle/>
          <a:p>
            <a:fld id="{50712BD0-3799-43AD-A367-C4513FDBC115}" type="slidenum">
              <a:rPr lang="en-GB" smtClean="0"/>
              <a:t>‹#›</a:t>
            </a:fld>
            <a:endParaRPr lang="en-GB"/>
          </a:p>
        </p:txBody>
      </p:sp>
    </p:spTree>
    <p:extLst>
      <p:ext uri="{BB962C8B-B14F-4D97-AF65-F5344CB8AC3E}">
        <p14:creationId xmlns:p14="http://schemas.microsoft.com/office/powerpoint/2010/main" val="714569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CF4006-AEAC-4CE3-B5CA-218D3A61A7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06082F-ADED-4D4D-A187-3CD42B8EB4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A087A6-79A4-4070-AA6C-DF7248FA8C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9DE52B-1E49-438F-9686-F354ED96E7CF}" type="datetimeFigureOut">
              <a:rPr lang="en-GB" smtClean="0"/>
              <a:t>23/03/2020</a:t>
            </a:fld>
            <a:endParaRPr lang="en-GB"/>
          </a:p>
        </p:txBody>
      </p:sp>
      <p:sp>
        <p:nvSpPr>
          <p:cNvPr id="5" name="Footer Placeholder 4">
            <a:extLst>
              <a:ext uri="{FF2B5EF4-FFF2-40B4-BE49-F238E27FC236}">
                <a16:creationId xmlns:a16="http://schemas.microsoft.com/office/drawing/2014/main" id="{16403A65-86D4-451D-99A1-373039AF87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C4BA15C-B5BC-4EC1-A8A5-13BA599AE7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12BD0-3799-43AD-A367-C4513FDBC115}" type="slidenum">
              <a:rPr lang="en-GB" smtClean="0"/>
              <a:t>‹#›</a:t>
            </a:fld>
            <a:endParaRPr lang="en-GB"/>
          </a:p>
        </p:txBody>
      </p:sp>
    </p:spTree>
    <p:extLst>
      <p:ext uri="{BB962C8B-B14F-4D97-AF65-F5344CB8AC3E}">
        <p14:creationId xmlns:p14="http://schemas.microsoft.com/office/powerpoint/2010/main" val="2638763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wikipedia.org/wiki/File:Metric_clock.JPG"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creativecommons.org/licenses/by-sa/3.0/"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F0734-6E0D-403C-8B94-2D7B4F9309FC}"/>
              </a:ext>
            </a:extLst>
          </p:cNvPr>
          <p:cNvSpPr>
            <a:spLocks noGrp="1"/>
          </p:cNvSpPr>
          <p:nvPr>
            <p:ph type="ctrTitle"/>
          </p:nvPr>
        </p:nvSpPr>
        <p:spPr>
          <a:xfrm>
            <a:off x="6746627" y="790046"/>
            <a:ext cx="4645250" cy="2889114"/>
          </a:xfrm>
        </p:spPr>
        <p:txBody>
          <a:bodyPr anchor="b">
            <a:normAutofit/>
          </a:bodyPr>
          <a:lstStyle/>
          <a:p>
            <a:pPr algn="l"/>
            <a:r>
              <a:rPr lang="en-GB" dirty="0"/>
              <a:t>Time</a:t>
            </a:r>
          </a:p>
        </p:txBody>
      </p:sp>
      <p:sp>
        <p:nvSpPr>
          <p:cNvPr id="3" name="Subtitle 2">
            <a:extLst>
              <a:ext uri="{FF2B5EF4-FFF2-40B4-BE49-F238E27FC236}">
                <a16:creationId xmlns:a16="http://schemas.microsoft.com/office/drawing/2014/main" id="{8E9055A6-6F83-4E07-80E6-0190B71D7F31}"/>
              </a:ext>
            </a:extLst>
          </p:cNvPr>
          <p:cNvSpPr>
            <a:spLocks noGrp="1"/>
          </p:cNvSpPr>
          <p:nvPr>
            <p:ph type="subTitle" idx="1"/>
          </p:nvPr>
        </p:nvSpPr>
        <p:spPr>
          <a:xfrm>
            <a:off x="6746627" y="4750893"/>
            <a:ext cx="4645250" cy="1147863"/>
          </a:xfrm>
        </p:spPr>
        <p:txBody>
          <a:bodyPr anchor="t">
            <a:normAutofit/>
          </a:bodyPr>
          <a:lstStyle/>
          <a:p>
            <a:pPr algn="l"/>
            <a:r>
              <a:rPr lang="en-GB" sz="2000" dirty="0"/>
              <a:t>On Monday’s and Tuesday’s we will be moving on to learn about Time.</a:t>
            </a:r>
          </a:p>
        </p:txBody>
      </p:sp>
      <p:sp>
        <p:nvSpPr>
          <p:cNvPr id="11" name="Freeform: Shape 1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clock hanging from the side&#10;&#10;Description automatically generated">
            <a:extLst>
              <a:ext uri="{FF2B5EF4-FFF2-40B4-BE49-F238E27FC236}">
                <a16:creationId xmlns:a16="http://schemas.microsoft.com/office/drawing/2014/main" id="{D9BF704F-2843-4AD2-99C4-75FAB7D77F49}"/>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6563" r="6735" b="-2"/>
          <a:stretch/>
        </p:blipFill>
        <p:spPr>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
        <p:nvSpPr>
          <p:cNvPr id="6" name="TextBox 5">
            <a:extLst>
              <a:ext uri="{FF2B5EF4-FFF2-40B4-BE49-F238E27FC236}">
                <a16:creationId xmlns:a16="http://schemas.microsoft.com/office/drawing/2014/main" id="{87C9CEEA-F7BA-48FE-AB8D-C08CD4F715A3}"/>
              </a:ext>
            </a:extLst>
          </p:cNvPr>
          <p:cNvSpPr txBox="1"/>
          <p:nvPr/>
        </p:nvSpPr>
        <p:spPr>
          <a:xfrm>
            <a:off x="9884958" y="6657945"/>
            <a:ext cx="2307042"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3" tooltip="http://en.wikipedia.org/wiki/File:Metric_clock.JPG">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n-GB" sz="700">
              <a:solidFill>
                <a:srgbClr val="FFFFFF"/>
              </a:solidFill>
            </a:endParaRPr>
          </a:p>
        </p:txBody>
      </p:sp>
    </p:spTree>
    <p:extLst>
      <p:ext uri="{BB962C8B-B14F-4D97-AF65-F5344CB8AC3E}">
        <p14:creationId xmlns:p14="http://schemas.microsoft.com/office/powerpoint/2010/main" val="172727482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0681CF4-2943-4B4B-8FDF-862A9A5AA7B5}"/>
              </a:ext>
            </a:extLst>
          </p:cNvPr>
          <p:cNvSpPr>
            <a:spLocks noGrp="1"/>
          </p:cNvSpPr>
          <p:nvPr>
            <p:ph type="title"/>
          </p:nvPr>
        </p:nvSpPr>
        <p:spPr>
          <a:xfrm>
            <a:off x="863029" y="1012004"/>
            <a:ext cx="3416158" cy="4795408"/>
          </a:xfrm>
        </p:spPr>
        <p:txBody>
          <a:bodyPr>
            <a:normAutofit/>
          </a:bodyPr>
          <a:lstStyle/>
          <a:p>
            <a:r>
              <a:rPr lang="en-GB" b="1">
                <a:solidFill>
                  <a:srgbClr val="FFFFFF"/>
                </a:solidFill>
              </a:rPr>
              <a:t>Facts!</a:t>
            </a:r>
          </a:p>
        </p:txBody>
      </p:sp>
      <p:graphicFrame>
        <p:nvGraphicFramePr>
          <p:cNvPr id="5" name="Content Placeholder 2">
            <a:extLst>
              <a:ext uri="{FF2B5EF4-FFF2-40B4-BE49-F238E27FC236}">
                <a16:creationId xmlns:a16="http://schemas.microsoft.com/office/drawing/2014/main" id="{C3C2EA2D-7F3D-461F-85B0-9B453C2C0127}"/>
              </a:ext>
            </a:extLst>
          </p:cNvPr>
          <p:cNvGraphicFramePr>
            <a:graphicFrameLocks noGrp="1"/>
          </p:cNvGraphicFramePr>
          <p:nvPr>
            <p:ph idx="1"/>
            <p:extLst>
              <p:ext uri="{D42A27DB-BD31-4B8C-83A1-F6EECF244321}">
                <p14:modId xmlns:p14="http://schemas.microsoft.com/office/powerpoint/2010/main" val="4009853084"/>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6825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E3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C03E6B-A414-4CB1-BE83-889E3C9C1FF8}"/>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b="1">
                <a:solidFill>
                  <a:srgbClr val="FFFFFF"/>
                </a:solidFill>
              </a:rPr>
              <a:t>How many days in each month?</a:t>
            </a:r>
          </a:p>
        </p:txBody>
      </p:sp>
      <p:sp>
        <p:nvSpPr>
          <p:cNvPr id="73"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days in each month rhyme">
            <a:extLst>
              <a:ext uri="{FF2B5EF4-FFF2-40B4-BE49-F238E27FC236}">
                <a16:creationId xmlns:a16="http://schemas.microsoft.com/office/drawing/2014/main" id="{745B3853-15D2-401D-8BFA-3431DD1E7D8C}"/>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3763"/>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046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D71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9E8972-D6B4-4A23-80B5-9BD5A4323526}"/>
              </a:ext>
            </a:extLst>
          </p:cNvPr>
          <p:cNvSpPr>
            <a:spLocks noGrp="1"/>
          </p:cNvSpPr>
          <p:nvPr>
            <p:ph type="title"/>
          </p:nvPr>
        </p:nvSpPr>
        <p:spPr>
          <a:xfrm>
            <a:off x="9093496" y="618681"/>
            <a:ext cx="2613872" cy="4794567"/>
          </a:xfrm>
        </p:spPr>
        <p:txBody>
          <a:bodyPr vert="horz" lIns="91440" tIns="45720" rIns="91440" bIns="45720" rtlCol="0" anchor="ctr">
            <a:normAutofit/>
          </a:bodyPr>
          <a:lstStyle/>
          <a:p>
            <a:pPr algn="ctr"/>
            <a:r>
              <a:rPr lang="en-US" sz="3600" dirty="0">
                <a:solidFill>
                  <a:srgbClr val="FFFFFF"/>
                </a:solidFill>
              </a:rPr>
              <a:t>You can use your knuckles to help remember the number of days in each month…</a:t>
            </a:r>
          </a:p>
        </p:txBody>
      </p:sp>
      <p:sp>
        <p:nvSpPr>
          <p:cNvPr id="13"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close up of a logo&#10;&#10;Description automatically generated">
            <a:extLst>
              <a:ext uri="{FF2B5EF4-FFF2-40B4-BE49-F238E27FC236}">
                <a16:creationId xmlns:a16="http://schemas.microsoft.com/office/drawing/2014/main" id="{0B0C73AD-8B9B-4AFE-A497-E6EBDDC1B662}"/>
              </a:ext>
            </a:extLst>
          </p:cNvPr>
          <p:cNvPicPr>
            <a:picLocks noChangeAspect="1"/>
          </p:cNvPicPr>
          <p:nvPr/>
        </p:nvPicPr>
        <p:blipFill rotWithShape="1">
          <a:blip r:embed="rId2"/>
          <a:srcRect b="10499"/>
          <a:stretch/>
        </p:blipFill>
        <p:spPr>
          <a:xfrm>
            <a:off x="976251" y="942538"/>
            <a:ext cx="7163222" cy="4808332"/>
          </a:xfrm>
          <a:prstGeom prst="rect">
            <a:avLst/>
          </a:prstGeom>
          <a:effectLst/>
        </p:spPr>
      </p:pic>
      <p:sp>
        <p:nvSpPr>
          <p:cNvPr id="4" name="AutoShape 2" descr="Image result for days in each month rhyme">
            <a:extLst>
              <a:ext uri="{FF2B5EF4-FFF2-40B4-BE49-F238E27FC236}">
                <a16:creationId xmlns:a16="http://schemas.microsoft.com/office/drawing/2014/main" id="{9CA89AA1-98F6-4116-BD29-F4338F73590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578749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4D64581-6956-4B2B-9078-C8FF80042953}"/>
              </a:ext>
            </a:extLst>
          </p:cNvPr>
          <p:cNvSpPr>
            <a:spLocks noGrp="1"/>
          </p:cNvSpPr>
          <p:nvPr>
            <p:ph type="title"/>
          </p:nvPr>
        </p:nvSpPr>
        <p:spPr>
          <a:xfrm>
            <a:off x="863029" y="1012004"/>
            <a:ext cx="3416158" cy="4795408"/>
          </a:xfrm>
        </p:spPr>
        <p:txBody>
          <a:bodyPr>
            <a:normAutofit/>
          </a:bodyPr>
          <a:lstStyle/>
          <a:p>
            <a:r>
              <a:rPr lang="en-GB">
                <a:solidFill>
                  <a:srgbClr val="FFFFFF"/>
                </a:solidFill>
              </a:rPr>
              <a:t>What is your time story?  </a:t>
            </a:r>
          </a:p>
        </p:txBody>
      </p:sp>
      <p:graphicFrame>
        <p:nvGraphicFramePr>
          <p:cNvPr id="5" name="Content Placeholder 2">
            <a:extLst>
              <a:ext uri="{FF2B5EF4-FFF2-40B4-BE49-F238E27FC236}">
                <a16:creationId xmlns:a16="http://schemas.microsoft.com/office/drawing/2014/main" id="{C9C25124-E6E4-4C1F-BD47-CADD13CAD247}"/>
              </a:ext>
            </a:extLst>
          </p:cNvPr>
          <p:cNvGraphicFramePr>
            <a:graphicFrameLocks noGrp="1"/>
          </p:cNvGraphicFramePr>
          <p:nvPr>
            <p:ph idx="1"/>
            <p:extLst>
              <p:ext uri="{D42A27DB-BD31-4B8C-83A1-F6EECF244321}">
                <p14:modId xmlns:p14="http://schemas.microsoft.com/office/powerpoint/2010/main" val="544259440"/>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9331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EC636-C15C-48FD-A51F-79E19068DC73}"/>
              </a:ext>
            </a:extLst>
          </p:cNvPr>
          <p:cNvSpPr>
            <a:spLocks noGrp="1"/>
          </p:cNvSpPr>
          <p:nvPr>
            <p:ph type="title"/>
          </p:nvPr>
        </p:nvSpPr>
        <p:spPr/>
        <p:txBody>
          <a:bodyPr/>
          <a:lstStyle/>
          <a:p>
            <a:r>
              <a:rPr lang="en-GB" dirty="0"/>
              <a:t>Education City</a:t>
            </a:r>
          </a:p>
        </p:txBody>
      </p:sp>
      <p:sp>
        <p:nvSpPr>
          <p:cNvPr id="3" name="Content Placeholder 2">
            <a:extLst>
              <a:ext uri="{FF2B5EF4-FFF2-40B4-BE49-F238E27FC236}">
                <a16:creationId xmlns:a16="http://schemas.microsoft.com/office/drawing/2014/main" id="{99D9530D-1D1F-46A3-836B-BA8A4975EA38}"/>
              </a:ext>
            </a:extLst>
          </p:cNvPr>
          <p:cNvSpPr>
            <a:spLocks noGrp="1"/>
          </p:cNvSpPr>
          <p:nvPr>
            <p:ph idx="1"/>
          </p:nvPr>
        </p:nvSpPr>
        <p:spPr/>
        <p:txBody>
          <a:bodyPr/>
          <a:lstStyle/>
          <a:p>
            <a:r>
              <a:rPr lang="en-GB" dirty="0"/>
              <a:t>I have set you a task on Education City to help you with your prior learning in time and to challenge your thinking with new learning.  On Monday’s and Tuesday’s we will be learning about time for the next couple of weeks. </a:t>
            </a:r>
          </a:p>
          <a:p>
            <a:endParaRPr lang="en-GB" dirty="0"/>
          </a:p>
          <a:p>
            <a:r>
              <a:rPr lang="en-GB" dirty="0"/>
              <a:t>I have set the task to start today (Tues 24th) and to finish on Friday (27th).</a:t>
            </a:r>
          </a:p>
          <a:p>
            <a:endParaRPr lang="en-GB" dirty="0"/>
          </a:p>
          <a:p>
            <a:pPr marL="0" indent="0" algn="ctr">
              <a:buNone/>
            </a:pPr>
            <a:r>
              <a:rPr lang="en-GB" dirty="0"/>
              <a:t>Good luck!</a:t>
            </a:r>
          </a:p>
        </p:txBody>
      </p:sp>
    </p:spTree>
    <p:extLst>
      <p:ext uri="{BB962C8B-B14F-4D97-AF65-F5344CB8AC3E}">
        <p14:creationId xmlns:p14="http://schemas.microsoft.com/office/powerpoint/2010/main" val="1518601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256</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Time</vt:lpstr>
      <vt:lpstr>Facts!</vt:lpstr>
      <vt:lpstr>How many days in each month?</vt:lpstr>
      <vt:lpstr>You can use your knuckles to help remember the number of days in each month…</vt:lpstr>
      <vt:lpstr>What is your time story?  </vt:lpstr>
      <vt:lpstr>Education City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dc:title>
  <dc:creator>Amanda Blackwood</dc:creator>
  <cp:lastModifiedBy>Amanda Blackwood</cp:lastModifiedBy>
  <cp:revision>3</cp:revision>
  <dcterms:created xsi:type="dcterms:W3CDTF">2020-03-23T22:19:23Z</dcterms:created>
  <dcterms:modified xsi:type="dcterms:W3CDTF">2020-03-23T22:25:29Z</dcterms:modified>
</cp:coreProperties>
</file>